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D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379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F9D6-A5E4-4A22-A8BC-7ECC07641892}" type="datetimeFigureOut">
              <a:rPr lang="fr-FR" smtClean="0"/>
              <a:t>30/07/2019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F7E9-850C-4FE2-8C10-833C8A9D0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64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F9D6-A5E4-4A22-A8BC-7ECC07641892}" type="datetimeFigureOut">
              <a:rPr lang="fr-FR" smtClean="0"/>
              <a:t>30/07/2019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F7E9-850C-4FE2-8C10-833C8A9D0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20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F9D6-A5E4-4A22-A8BC-7ECC07641892}" type="datetimeFigureOut">
              <a:rPr lang="fr-FR" smtClean="0"/>
              <a:t>30/07/2019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F7E9-850C-4FE2-8C10-833C8A9D0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83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F9D6-A5E4-4A22-A8BC-7ECC07641892}" type="datetimeFigureOut">
              <a:rPr lang="fr-FR" smtClean="0"/>
              <a:t>30/07/2019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F7E9-850C-4FE2-8C10-833C8A9D0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72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F9D6-A5E4-4A22-A8BC-7ECC07641892}" type="datetimeFigureOut">
              <a:rPr lang="fr-FR" smtClean="0"/>
              <a:t>30/07/2019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F7E9-850C-4FE2-8C10-833C8A9D0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80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F9D6-A5E4-4A22-A8BC-7ECC07641892}" type="datetimeFigureOut">
              <a:rPr lang="fr-FR" smtClean="0"/>
              <a:t>30/07/2019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F7E9-850C-4FE2-8C10-833C8A9D0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26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F9D6-A5E4-4A22-A8BC-7ECC07641892}" type="datetimeFigureOut">
              <a:rPr lang="fr-FR" smtClean="0"/>
              <a:t>30/07/2019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F7E9-850C-4FE2-8C10-833C8A9D0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11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F9D6-A5E4-4A22-A8BC-7ECC07641892}" type="datetimeFigureOut">
              <a:rPr lang="fr-FR" smtClean="0"/>
              <a:t>30/07/2019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F7E9-850C-4FE2-8C10-833C8A9D0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4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F9D6-A5E4-4A22-A8BC-7ECC07641892}" type="datetimeFigureOut">
              <a:rPr lang="fr-FR" smtClean="0"/>
              <a:t>30/07/2019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F7E9-850C-4FE2-8C10-833C8A9D0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811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F9D6-A5E4-4A22-A8BC-7ECC07641892}" type="datetimeFigureOut">
              <a:rPr lang="fr-FR" smtClean="0"/>
              <a:t>30/07/2019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F7E9-850C-4FE2-8C10-833C8A9D0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16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F9D6-A5E4-4A22-A8BC-7ECC07641892}" type="datetimeFigureOut">
              <a:rPr lang="fr-FR" smtClean="0"/>
              <a:t>30/07/2019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F7E9-850C-4FE2-8C10-833C8A9D0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38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6F9D6-A5E4-4A22-A8BC-7ECC07641892}" type="datetimeFigureOut">
              <a:rPr lang="fr-FR" smtClean="0"/>
              <a:t>30/07/2019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BF7E9-850C-4FE2-8C10-833C8A9D0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82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7477" y="467725"/>
            <a:ext cx="903482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vous propose une présentation de la nouvelle technologie de Pacific Biosciences.</a:t>
            </a:r>
          </a:p>
          <a:p>
            <a:pPr algn="ctr"/>
            <a:r>
              <a:rPr lang="fr-FR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fr-FR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mode </a:t>
            </a:r>
            <a:r>
              <a:rPr lang="fr-FR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HiFi</a:t>
            </a:r>
            <a:r>
              <a:rPr lang="fr-FR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high-fidelity long reads)</a:t>
            </a:r>
            <a:r>
              <a:rPr lang="fr-FR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permet </a:t>
            </a:r>
            <a:r>
              <a:rPr lang="fr-FR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combiner la longueur de fragment (8-10kb) et la qualité de séquençage (&gt;99%) et ce, pour le séquençage de novo et l’analyse de </a:t>
            </a:r>
            <a:r>
              <a:rPr lang="fr-FR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variants</a:t>
            </a:r>
            <a:r>
              <a:rPr lang="fr-FR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19777" t="5787" r="6061" b="443"/>
          <a:stretch/>
        </p:blipFill>
        <p:spPr>
          <a:xfrm>
            <a:off x="354191" y="1757081"/>
            <a:ext cx="4326637" cy="395236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856252" y="2717600"/>
            <a:ext cx="4049497" cy="20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Déborah Moine </a:t>
            </a:r>
          </a:p>
          <a:p>
            <a:pPr algn="ctr"/>
            <a:r>
              <a:rPr lang="fr-F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PacBio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Field Application Specialist</a:t>
            </a:r>
          </a:p>
          <a:p>
            <a:endParaRPr lang="fr-F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fr-F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1</a:t>
            </a:r>
            <a:r>
              <a:rPr lang="fr-FR" b="1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</a:t>
            </a:r>
            <a:r>
              <a:rPr lang="fr-F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Octobre 14h</a:t>
            </a:r>
          </a:p>
          <a:p>
            <a:pPr algn="ctr"/>
            <a:r>
              <a:rPr lang="fr-F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Salle de Conférence Marc </a:t>
            </a:r>
            <a:r>
              <a:rPr lang="fr-FR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Ridet</a:t>
            </a:r>
            <a:endParaRPr lang="fr-FR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fr-FR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Centre INRA Toulouse </a:t>
            </a:r>
            <a:r>
              <a:rPr lang="fr-F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Auzeville</a:t>
            </a:r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9162302" y="403412"/>
            <a:ext cx="2627601" cy="5412670"/>
            <a:chOff x="9311951" y="864638"/>
            <a:chExt cx="2202025" cy="4634204"/>
          </a:xfrm>
        </p:grpSpPr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522047" y="864638"/>
              <a:ext cx="1906360" cy="2359315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58963" y="3181740"/>
              <a:ext cx="1908000" cy="2222673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9311951" y="864638"/>
              <a:ext cx="2202025" cy="46342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6195" y="5953827"/>
            <a:ext cx="1292964" cy="53001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91" y="6070080"/>
            <a:ext cx="1493775" cy="48547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7477" y="103925"/>
            <a:ext cx="11965911" cy="65568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9657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72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Thème Office</vt:lpstr>
      <vt:lpstr>Présentation PowerPoint</vt:lpstr>
    </vt:vector>
  </TitlesOfParts>
  <Company>INRA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Cecile Donnadieu</dc:creator>
  <cp:lastModifiedBy>Cecile Donnadieu</cp:lastModifiedBy>
  <cp:revision>14</cp:revision>
  <dcterms:created xsi:type="dcterms:W3CDTF">2019-07-29T11:54:58Z</dcterms:created>
  <dcterms:modified xsi:type="dcterms:W3CDTF">2019-07-30T12:47:14Z</dcterms:modified>
</cp:coreProperties>
</file>