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30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9144000" cy="6858000" type="screen4x3"/>
  <p:notesSz cx="6743700" cy="9906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E6253"/>
    <a:srgbClr val="1D5D43"/>
    <a:srgbClr val="006664"/>
    <a:srgbClr val="298773"/>
    <a:srgbClr val="9B85B5"/>
    <a:srgbClr val="FF66FF"/>
    <a:srgbClr val="FAFBD9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01" autoAdjust="0"/>
    <p:restoredTop sz="94635" autoAdjust="0"/>
  </p:normalViewPr>
  <p:slideViewPr>
    <p:cSldViewPr snapToGrid="0">
      <p:cViewPr varScale="1">
        <p:scale>
          <a:sx n="92" d="100"/>
          <a:sy n="92" d="100"/>
        </p:scale>
        <p:origin x="-149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2588" cy="495300"/>
          </a:xfrm>
          <a:prstGeom prst="rect">
            <a:avLst/>
          </a:prstGeom>
        </p:spPr>
        <p:txBody>
          <a:bodyPr vert="horz" lIns="87816" tIns="43908" rIns="87816" bIns="43908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19525" y="0"/>
            <a:ext cx="2922588" cy="495300"/>
          </a:xfrm>
          <a:prstGeom prst="rect">
            <a:avLst/>
          </a:prstGeom>
        </p:spPr>
        <p:txBody>
          <a:bodyPr vert="horz" lIns="87816" tIns="43908" rIns="87816" bIns="43908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CF4626B3-747D-46C2-B2F2-0B41D52F19ED}" type="datetimeFigureOut">
              <a:rPr lang="fr-FR"/>
              <a:pPr>
                <a:defRPr/>
              </a:pPr>
              <a:t>24/10/2012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09113"/>
            <a:ext cx="2922588" cy="495300"/>
          </a:xfrm>
          <a:prstGeom prst="rect">
            <a:avLst/>
          </a:prstGeom>
        </p:spPr>
        <p:txBody>
          <a:bodyPr vert="horz" lIns="87816" tIns="43908" rIns="87816" bIns="43908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19525" y="9409113"/>
            <a:ext cx="2922588" cy="495300"/>
          </a:xfrm>
          <a:prstGeom prst="rect">
            <a:avLst/>
          </a:prstGeom>
        </p:spPr>
        <p:txBody>
          <a:bodyPr vert="horz" lIns="87816" tIns="43908" rIns="87816" bIns="43908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68351141-37B5-4D79-9683-2E639B3B6A0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55044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23" tIns="47562" rIns="95123" bIns="47562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9525" y="0"/>
            <a:ext cx="29225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23" tIns="47562" rIns="95123" bIns="47562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6938" y="744538"/>
            <a:ext cx="4949825" cy="37131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4688" y="4705350"/>
            <a:ext cx="539432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23" tIns="47562" rIns="95123" bIns="475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225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23" tIns="47562" rIns="95123" bIns="47562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9525" y="9409113"/>
            <a:ext cx="29225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23" tIns="47562" rIns="95123" bIns="47562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E2F47EFF-7C38-4E29-B5E5-57DD85B61AB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70497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rgbClr val="1E6253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86AFA4-3740-436C-AC3C-F7BA6C145164}" type="datetimeFigureOut">
              <a:rPr lang="fr-FR"/>
              <a:pPr>
                <a:defRPr/>
              </a:pPr>
              <a:t>24/10/2012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B98EC-7CD8-4FAE-B51B-E0BBC7B09C5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1390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4300" y="350838"/>
            <a:ext cx="8938260" cy="1143000"/>
          </a:xfrm>
        </p:spPr>
        <p:txBody>
          <a:bodyPr/>
          <a:lstStyle>
            <a:lvl1pPr>
              <a:defRPr lang="fr-FR" sz="3200" b="1" kern="1200" spc="-110" smtClean="0">
                <a:solidFill>
                  <a:srgbClr val="FAFB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 b="1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defRPr sz="1600" b="0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sz="1400" b="0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 sz="1200" b="0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 sz="1200" b="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CF3E8-A416-4C5C-9763-4C133AB4BD7F}" type="datetimeFigureOut">
              <a:rPr lang="fr-FR"/>
              <a:pPr>
                <a:defRPr/>
              </a:pPr>
              <a:t>24/10/2012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3A3F4-84D8-4323-9CD0-ACD3DA424C4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443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1E6253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28264-C7BB-4F1A-945B-B0BD9000CF04}" type="datetimeFigureOut">
              <a:rPr lang="fr-FR"/>
              <a:pPr>
                <a:defRPr/>
              </a:pPr>
              <a:t>24/10/2012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05B06-EB93-4F1C-95EC-5EA0971727C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1910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fr-FR" sz="3200" b="1" kern="1200" spc="-110" smtClean="0">
                <a:solidFill>
                  <a:srgbClr val="FAFB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lang="fr-FR" sz="1800" b="1" kern="12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lang="fr-FR" sz="1600" b="0" kern="12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lang="fr-FR" sz="1600" b="0" kern="12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lang="fr-FR" sz="1600" b="0" kern="12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lang="fr-FR" sz="1600" b="0" kern="12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lang="fr-FR" sz="1800" b="1" kern="12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lang="fr-FR" sz="1600" b="0" kern="12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lang="fr-FR" sz="1600" b="0" kern="12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lang="fr-FR" sz="1600" b="0" kern="12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lang="fr-FR" sz="1600" b="0" kern="12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B74F9-4DD5-4234-A447-90CC9B6044E9}" type="datetimeFigureOut">
              <a:rPr lang="fr-FR"/>
              <a:pPr>
                <a:defRPr/>
              </a:pPr>
              <a:t>24/10/2012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B262F-BF9D-40CB-A61D-488BFBB3F56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199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fr-FR" sz="3200" b="1" kern="1200" spc="-110" dirty="0" smtClean="0">
                <a:solidFill>
                  <a:srgbClr val="FAFB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lang="fr-FR" sz="1800" b="1" kern="12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lang="fr-FR" sz="1800" b="1" kern="12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lang="fr-FR" sz="1600" b="0" kern="12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lang="fr-FR" sz="1600" b="0" kern="12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lang="fr-FR" sz="1600" b="0" kern="12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lang="fr-FR" sz="1600" b="0" kern="12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lang="fr-FR" sz="1800" b="1" kern="12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lang="fr-FR" sz="1800" b="1" kern="12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lang="fr-FR" sz="1600" b="0" kern="12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lang="fr-FR" sz="1600" b="0" kern="12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lang="fr-FR" sz="1600" b="0" kern="12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lang="fr-FR" sz="1600" b="0" kern="12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66669-17B5-4071-BCAC-3A4211DA9FA4}" type="datetimeFigureOut">
              <a:rPr lang="fr-FR"/>
              <a:pPr>
                <a:defRPr/>
              </a:pPr>
              <a:t>24/10/2012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2DC75-5A1E-48E6-8814-E8DD257E3E0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572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fr-FR" sz="3200" b="1" kern="1200" spc="-110" dirty="0" smtClean="0">
                <a:solidFill>
                  <a:srgbClr val="FAFB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96F0B-21C6-448D-8B48-3FC631A8C308}" type="datetimeFigureOut">
              <a:rPr lang="fr-FR"/>
              <a:pPr>
                <a:defRPr/>
              </a:pPr>
              <a:t>24/10/2012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28E2D-21AA-49B8-9E3A-FAAD7FF4522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6010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6621463"/>
            <a:ext cx="9144000" cy="236537"/>
          </a:xfrm>
          <a:prstGeom prst="rect">
            <a:avLst/>
          </a:prstGeom>
          <a:solidFill>
            <a:srgbClr val="006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" name="Rectangle à coins arrondis 3"/>
          <p:cNvSpPr/>
          <p:nvPr/>
        </p:nvSpPr>
        <p:spPr>
          <a:xfrm>
            <a:off x="6896100" y="6465888"/>
            <a:ext cx="1981200" cy="392112"/>
          </a:xfrm>
          <a:prstGeom prst="roundRect">
            <a:avLst>
              <a:gd name="adj" fmla="val 38172"/>
            </a:avLst>
          </a:prstGeom>
          <a:solidFill>
            <a:srgbClr val="006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107950"/>
            <a:ext cx="112395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48" descr="biopuces_bandeau_nu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107950"/>
            <a:ext cx="112395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6891338" y="6540500"/>
            <a:ext cx="161131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000" b="1" dirty="0">
                <a:solidFill>
                  <a:srgbClr val="FFFFFF"/>
                </a:solidFill>
                <a:latin typeface="Tahoma" pitchFamily="34" charset="0"/>
              </a:rPr>
              <a:t>http://get.genotoul.fr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213" y="6559550"/>
            <a:ext cx="336550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457200" y="615426"/>
            <a:ext cx="8579224" cy="718391"/>
          </a:xfrm>
        </p:spPr>
        <p:txBody>
          <a:bodyPr/>
          <a:lstStyle>
            <a:lvl1pPr algn="r">
              <a:defRPr lang="fr-FR" sz="3200" b="1" kern="1200" spc="-110" dirty="0">
                <a:solidFill>
                  <a:srgbClr val="FAFB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1998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621463"/>
            <a:ext cx="9144000" cy="236537"/>
          </a:xfrm>
          <a:prstGeom prst="rect">
            <a:avLst/>
          </a:prstGeom>
          <a:solidFill>
            <a:srgbClr val="006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6896100" y="6465888"/>
            <a:ext cx="1981200" cy="392112"/>
          </a:xfrm>
          <a:prstGeom prst="roundRect">
            <a:avLst>
              <a:gd name="adj" fmla="val 38172"/>
            </a:avLst>
          </a:prstGeom>
          <a:solidFill>
            <a:srgbClr val="006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6" name="Image 48" descr="biopuces_bandeau_nu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107950"/>
            <a:ext cx="112395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1"/>
          <p:cNvSpPr txBox="1">
            <a:spLocks/>
          </p:cNvSpPr>
          <p:nvPr/>
        </p:nvSpPr>
        <p:spPr bwMode="auto">
          <a:xfrm>
            <a:off x="457200" y="615950"/>
            <a:ext cx="8578850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r">
              <a:defRPr lang="fr-FR" sz="3200" b="1" kern="1200" spc="-110" dirty="0">
                <a:solidFill>
                  <a:srgbClr val="FAFB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 eaLnBrk="0" hangingPunct="0">
              <a:defRPr/>
            </a:pPr>
            <a:r>
              <a:rPr smtClean="0"/>
              <a:t>Cliquez pour modifier le style du titre</a:t>
            </a:r>
            <a:endParaRPr/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6891338" y="6540500"/>
            <a:ext cx="161131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000" b="1" dirty="0">
                <a:solidFill>
                  <a:srgbClr val="FFFFFF"/>
                </a:solidFill>
                <a:latin typeface="Tahoma" pitchFamily="34" charset="0"/>
              </a:rPr>
              <a:t>http://get.genotoul.fr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213" y="6559550"/>
            <a:ext cx="336550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/>
          <a:lstStyle>
            <a:lvl1pPr>
              <a:defRPr sz="2000" b="1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defRPr sz="1800" b="0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sz="1600" b="0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 sz="1400" b="0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 sz="1400" b="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1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E2E20-5109-4B17-83C2-080049D6AE3C}" type="datetimeFigureOut">
              <a:rPr lang="fr-FR"/>
              <a:pPr>
                <a:defRPr/>
              </a:pPr>
              <a:t>24/10/2012</a:t>
            </a:fld>
            <a:endParaRPr lang="fr-FR"/>
          </a:p>
        </p:txBody>
      </p:sp>
      <p:sp>
        <p:nvSpPr>
          <p:cNvPr id="12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F0672-DFDF-4EAF-B8BC-865C7898326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9123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48" descr="biopuces_bandeau_nu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22238" y="350838"/>
            <a:ext cx="89296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 style du titre</a:t>
            </a:r>
          </a:p>
        </p:txBody>
      </p:sp>
      <p:sp>
        <p:nvSpPr>
          <p:cNvPr id="1028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DF9569B-28CE-446D-BB89-6D929472AAED}" type="datetimeFigureOut">
              <a:rPr lang="fr-FR"/>
              <a:pPr>
                <a:defRPr/>
              </a:pPr>
              <a:t>24/10/2012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4FFD1F7-F8F1-41F8-A795-04B8CAEB497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0" y="6621463"/>
            <a:ext cx="9144000" cy="236537"/>
          </a:xfrm>
          <a:prstGeom prst="rect">
            <a:avLst/>
          </a:prstGeom>
          <a:solidFill>
            <a:srgbClr val="006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8" name="Rectangle à coins arrondis 7"/>
          <p:cNvSpPr/>
          <p:nvPr/>
        </p:nvSpPr>
        <p:spPr>
          <a:xfrm>
            <a:off x="6896100" y="6465888"/>
            <a:ext cx="1981200" cy="392112"/>
          </a:xfrm>
          <a:prstGeom prst="roundRect">
            <a:avLst>
              <a:gd name="adj" fmla="val 38172"/>
            </a:avLst>
          </a:prstGeom>
          <a:solidFill>
            <a:srgbClr val="006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03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107950"/>
            <a:ext cx="112395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6891338" y="6540500"/>
            <a:ext cx="161131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000" b="1" dirty="0">
                <a:solidFill>
                  <a:srgbClr val="FFFFFF"/>
                </a:solidFill>
                <a:latin typeface="Tahoma" pitchFamily="34" charset="0"/>
              </a:rPr>
              <a:t>http://get.genotoul.fr</a:t>
            </a:r>
          </a:p>
        </p:txBody>
      </p:sp>
      <p:pic>
        <p:nvPicPr>
          <p:cNvPr id="103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213" y="6559550"/>
            <a:ext cx="336550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72" r:id="rId1"/>
    <p:sldLayoutId id="2147484473" r:id="rId2"/>
    <p:sldLayoutId id="2147484474" r:id="rId3"/>
    <p:sldLayoutId id="2147484475" r:id="rId4"/>
    <p:sldLayoutId id="2147484476" r:id="rId5"/>
    <p:sldLayoutId id="2147484477" r:id="rId6"/>
    <p:sldLayoutId id="2147484478" r:id="rId7"/>
    <p:sldLayoutId id="2147484479" r:id="rId8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lang="fr-FR" sz="3200" b="1" kern="1200" spc="-110" dirty="0">
          <a:solidFill>
            <a:srgbClr val="FAFBD9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ahoma" pitchFamily="34" charset="0"/>
          <a:ea typeface="Tahoma" pitchFamily="34" charset="0"/>
          <a:cs typeface="Tahoma" pitchFamily="34" charset="0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AFBD9"/>
          </a:solidFill>
          <a:latin typeface="Tahoma" pitchFamily="34" charset="0"/>
          <a:cs typeface="Tahoma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AFBD9"/>
          </a:solidFill>
          <a:latin typeface="Tahoma" pitchFamily="34" charset="0"/>
          <a:cs typeface="Tahoma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AFBD9"/>
          </a:solidFill>
          <a:latin typeface="Tahoma" pitchFamily="34" charset="0"/>
          <a:cs typeface="Tahoma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AFBD9"/>
          </a:solidFill>
          <a:latin typeface="Tahoma" pitchFamily="34" charset="0"/>
          <a:cs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lang="fr-FR" b="1" kern="1200" dirty="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lang="fr-FR" sz="1600" kern="1200" dirty="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lang="fr-FR" sz="1600" kern="1200" dirty="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lang="fr-FR" sz="1600" kern="1200" dirty="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lang="fr-FR" sz="1600" kern="1200" dirty="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1_animation_H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368135" y="1554163"/>
            <a:ext cx="812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195231" y="750516"/>
            <a:ext cx="3300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Fonctionnement du C1</a:t>
            </a:r>
            <a:endParaRPr lang="fr-FR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Ge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GeT</Template>
  <TotalTime>2</TotalTime>
  <Words>3</Words>
  <Application>Microsoft Office PowerPoint</Application>
  <PresentationFormat>Affichage à l'écran (4:3)</PresentationFormat>
  <Paragraphs>1</Paragraphs>
  <Slides>1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2" baseType="lpstr">
      <vt:lpstr>GeT</vt:lpstr>
      <vt:lpstr>Présentation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JJM</dc:creator>
  <cp:lastModifiedBy>FRED</cp:lastModifiedBy>
  <cp:revision>3</cp:revision>
  <dcterms:created xsi:type="dcterms:W3CDTF">2012-10-24T11:17:38Z</dcterms:created>
  <dcterms:modified xsi:type="dcterms:W3CDTF">2012-10-24T13:54:46Z</dcterms:modified>
</cp:coreProperties>
</file>